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8" r:id="rId5"/>
    <p:sldId id="324" r:id="rId6"/>
    <p:sldId id="323" r:id="rId7"/>
    <p:sldId id="260" r:id="rId8"/>
    <p:sldId id="261" r:id="rId9"/>
    <p:sldId id="299" r:id="rId10"/>
    <p:sldId id="301" r:id="rId11"/>
    <p:sldId id="262" r:id="rId12"/>
    <p:sldId id="317" r:id="rId13"/>
    <p:sldId id="263" r:id="rId14"/>
    <p:sldId id="326" r:id="rId15"/>
    <p:sldId id="264" r:id="rId16"/>
    <p:sldId id="265" r:id="rId17"/>
    <p:sldId id="327" r:id="rId18"/>
    <p:sldId id="270" r:id="rId19"/>
    <p:sldId id="268" r:id="rId20"/>
    <p:sldId id="336" r:id="rId21"/>
    <p:sldId id="328" r:id="rId22"/>
    <p:sldId id="302" r:id="rId23"/>
    <p:sldId id="303" r:id="rId24"/>
    <p:sldId id="320" r:id="rId25"/>
    <p:sldId id="321" r:id="rId26"/>
    <p:sldId id="272" r:id="rId27"/>
    <p:sldId id="273" r:id="rId28"/>
    <p:sldId id="274" r:id="rId29"/>
    <p:sldId id="277" r:id="rId30"/>
    <p:sldId id="280" r:id="rId31"/>
    <p:sldId id="282" r:id="rId32"/>
    <p:sldId id="283" r:id="rId33"/>
    <p:sldId id="284" r:id="rId34"/>
    <p:sldId id="298" r:id="rId35"/>
    <p:sldId id="337" r:id="rId36"/>
    <p:sldId id="338" r:id="rId37"/>
    <p:sldId id="309" r:id="rId38"/>
    <p:sldId id="304" r:id="rId39"/>
    <p:sldId id="305" r:id="rId40"/>
    <p:sldId id="315" r:id="rId41"/>
    <p:sldId id="310" r:id="rId42"/>
    <p:sldId id="313" r:id="rId43"/>
    <p:sldId id="329" r:id="rId44"/>
    <p:sldId id="275" r:id="rId45"/>
    <p:sldId id="271" r:id="rId46"/>
    <p:sldId id="319" r:id="rId47"/>
    <p:sldId id="289" r:id="rId48"/>
    <p:sldId id="334" r:id="rId49"/>
    <p:sldId id="335" r:id="rId50"/>
    <p:sldId id="330" r:id="rId51"/>
    <p:sldId id="279" r:id="rId52"/>
    <p:sldId id="278" r:id="rId53"/>
    <p:sldId id="285" r:id="rId54"/>
    <p:sldId id="311" r:id="rId55"/>
    <p:sldId id="294" r:id="rId56"/>
    <p:sldId id="296" r:id="rId57"/>
    <p:sldId id="331" r:id="rId58"/>
    <p:sldId id="266" r:id="rId59"/>
    <p:sldId id="267" r:id="rId60"/>
    <p:sldId id="269" r:id="rId61"/>
    <p:sldId id="276" r:id="rId62"/>
    <p:sldId id="281" r:id="rId63"/>
    <p:sldId id="286" r:id="rId64"/>
    <p:sldId id="287" r:id="rId65"/>
    <p:sldId id="288" r:id="rId66"/>
    <p:sldId id="290" r:id="rId67"/>
    <p:sldId id="316" r:id="rId68"/>
    <p:sldId id="322" r:id="rId69"/>
    <p:sldId id="339" r:id="rId70"/>
    <p:sldId id="340" r:id="rId71"/>
    <p:sldId id="341" r:id="rId72"/>
    <p:sldId id="312" r:id="rId73"/>
    <p:sldId id="325" r:id="rId74"/>
    <p:sldId id="292" r:id="rId75"/>
    <p:sldId id="293" r:id="rId76"/>
    <p:sldId id="295" r:id="rId77"/>
    <p:sldId id="332" r:id="rId78"/>
    <p:sldId id="307" r:id="rId79"/>
    <p:sldId id="314" r:id="rId80"/>
    <p:sldId id="333" r:id="rId81"/>
    <p:sldId id="291" r:id="rId82"/>
    <p:sldId id="308" r:id="rId83"/>
    <p:sldId id="297" r:id="rId84"/>
    <p:sldId id="306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3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8CCBA1-8025-4FC9-8DF5-2A69BCC2CA29}" v="206" dt="2025-10-22T04:18:54.583"/>
    <p1510:client id="{D61FEF57-E3F1-4D02-B9F6-90CB0E2864D9}" v="31" dt="2025-10-22T08:33:47.824"/>
    <p1510:client id="{F84D165C-2875-455E-B79D-5E515DF8E649}" v="7" dt="2025-10-22T06:22:43.236"/>
  </p1510:revLst>
</p1510:revInfo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9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3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9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2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9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5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5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393FE-3A84-4615-980A-6669B8AFE5A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275C-3360-4FC3-A735-3E0A4239C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6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5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E52D92-8898-31FD-A290-821759E1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79471-1CE5-EB16-EFAA-7B023775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8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4230C-AAA1-357D-BEC4-E2C89848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D5C8DD05-9753-141D-72B5-FD473BFE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9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23692-67A8-1B45-25AE-04B5E05B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cell phones">
            <a:extLst>
              <a:ext uri="{FF2B5EF4-FFF2-40B4-BE49-F238E27FC236}">
                <a16:creationId xmlns:a16="http://schemas.microsoft.com/office/drawing/2014/main" id="{1E30F551-C938-BEBB-7096-A1500C76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A313-9ACA-731A-3D9D-AF4FE2127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849174DD-F252-BA63-8C7E-13D8AD6B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F921A22-934F-B0EF-883B-AA65072F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9351DE9-6592-7C3E-A61D-2590956E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0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E281-C8DA-FC58-610B-4A5FE79E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phone on a stand&#10;&#10;AI-generated content may be incorrect.">
            <a:extLst>
              <a:ext uri="{FF2B5EF4-FFF2-40B4-BE49-F238E27FC236}">
                <a16:creationId xmlns:a16="http://schemas.microsoft.com/office/drawing/2014/main" id="{B068BCA7-1279-A5CD-916E-D043C655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AD2BE-11B3-F0E0-0D3C-7CDBF1CD0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E6ED42D1-2DA8-CED4-8164-6154B59C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0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61F08-4176-BAD5-F72B-DDFF4EFB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hone with a screen on it&#10;&#10;AI-generated content may be incorrect.">
            <a:extLst>
              <a:ext uri="{FF2B5EF4-FFF2-40B4-BE49-F238E27FC236}">
                <a16:creationId xmlns:a16="http://schemas.microsoft.com/office/drawing/2014/main" id="{81DE1A0D-219F-B349-97D6-3E2F1595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3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phone with a screen on it&#10;&#10;AI-generated content may be incorrect.">
            <a:extLst>
              <a:ext uri="{FF2B5EF4-FFF2-40B4-BE49-F238E27FC236}">
                <a16:creationId xmlns:a16="http://schemas.microsoft.com/office/drawing/2014/main" id="{518E5F52-3C98-969F-41C5-14EB0C14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1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and a cell phone&#10;&#10;AI-generated content may be incorrect.">
            <a:extLst>
              <a:ext uri="{FF2B5EF4-FFF2-40B4-BE49-F238E27FC236}">
                <a16:creationId xmlns:a16="http://schemas.microsoft.com/office/drawing/2014/main" id="{B6C04463-28EE-0930-4A45-63F772B2F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5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83415F56-0658-803E-F684-B647E380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05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96C91D9-6C3E-BD92-D3A5-A7B5AAA79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9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23BB423-7946-341C-75B6-C2F18325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1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C894F662-05CB-72DE-F813-6DA713F77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A7DDD-CFA9-6179-28C7-9F5865A3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35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C9A2452-B073-4726-B177-15E748D35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6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 phone and a phone&#10;&#10;AI-generated content may be incorrect.">
            <a:extLst>
              <a:ext uri="{FF2B5EF4-FFF2-40B4-BE49-F238E27FC236}">
                <a16:creationId xmlns:a16="http://schemas.microsoft.com/office/drawing/2014/main" id="{4E5546C9-FCAA-3E0B-503A-EC3AA911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2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7E7F5B7B-4BFA-1509-16F1-DEAD2563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10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wo cell phones with a white background&#10;&#10;AI-generated content may be incorrect.">
            <a:extLst>
              <a:ext uri="{FF2B5EF4-FFF2-40B4-BE49-F238E27FC236}">
                <a16:creationId xmlns:a16="http://schemas.microsoft.com/office/drawing/2014/main" id="{BE31FCF2-4CC9-C035-CC79-0854D858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91B22-DE69-7FCF-D999-68DBA69C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69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9B19A-F748-0536-CA53-37EF59C00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ll phone on a stand&#10;&#10;AI-generated content may be incorrect.">
            <a:extLst>
              <a:ext uri="{FF2B5EF4-FFF2-40B4-BE49-F238E27FC236}">
                <a16:creationId xmlns:a16="http://schemas.microsoft.com/office/drawing/2014/main" id="{075A1B75-AC21-B702-858E-3FFA6897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30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57EC2-30A9-0428-9175-46D4440F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with a screen on it&#10;&#10;AI-generated content may be incorrect.">
            <a:extLst>
              <a:ext uri="{FF2B5EF4-FFF2-40B4-BE49-F238E27FC236}">
                <a16:creationId xmlns:a16="http://schemas.microsoft.com/office/drawing/2014/main" id="{F691D38A-E6C0-7782-7AC3-1CE88438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42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t with a screen on it&#10;&#10;AI-generated content may be incorrect.">
            <a:extLst>
              <a:ext uri="{FF2B5EF4-FFF2-40B4-BE49-F238E27FC236}">
                <a16:creationId xmlns:a16="http://schemas.microsoft.com/office/drawing/2014/main" id="{93094D5F-318D-B99A-F763-6A8848C6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7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phone and a tablet&#10;&#10;AI-generated content may be incorrect.">
            <a:extLst>
              <a:ext uri="{FF2B5EF4-FFF2-40B4-BE49-F238E27FC236}">
                <a16:creationId xmlns:a16="http://schemas.microsoft.com/office/drawing/2014/main" id="{59E0CDA7-FB64-527A-C923-65B4CAD7E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70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77C2D89-217D-6BED-1A5C-6F31F5CA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364690-B69B-67D9-8E2A-7F370FDFA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91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and a computer&#10;&#10;AI-generated content may be incorrect.">
            <a:extLst>
              <a:ext uri="{FF2B5EF4-FFF2-40B4-BE49-F238E27FC236}">
                <a16:creationId xmlns:a16="http://schemas.microsoft.com/office/drawing/2014/main" id="{F96FCA75-B3F3-22B3-757B-986CDF25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11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with a website on the screen&#10;&#10;AI-generated content may be incorrect.">
            <a:extLst>
              <a:ext uri="{FF2B5EF4-FFF2-40B4-BE49-F238E27FC236}">
                <a16:creationId xmlns:a16="http://schemas.microsoft.com/office/drawing/2014/main" id="{54A5D1B2-DB30-F6DA-00C5-355F6FC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16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with a screen on&#10;&#10;AI-generated content may be incorrect.">
            <a:extLst>
              <a:ext uri="{FF2B5EF4-FFF2-40B4-BE49-F238E27FC236}">
                <a16:creationId xmlns:a16="http://schemas.microsoft.com/office/drawing/2014/main" id="{960F8AFA-0A76-115F-F0B5-E261D02F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69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7307D-4C85-A5D1-2402-9E925EF4F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B9FB3385-1E46-8501-20AA-B571F725C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0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8A13E8EB-7789-E131-8B13-3BEF2F66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3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3D958AF-3763-0BAC-A8B3-D78733A05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46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hone on a stand&#10;&#10;AI-generated content may be incorrect.">
            <a:extLst>
              <a:ext uri="{FF2B5EF4-FFF2-40B4-BE49-F238E27FC236}">
                <a16:creationId xmlns:a16="http://schemas.microsoft.com/office/drawing/2014/main" id="{B9AF3920-205C-CA62-A155-96E90C69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1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FFBB7CB4-1291-1A79-10BA-B44DDFD96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84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A2213-C25A-C3BF-A102-9004710D6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EAAC8-23E5-0401-4CFE-D40AAC92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87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17655-4CA5-2CBF-9687-7D7E6D6ED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with a screen on&#10;&#10;AI-generated content may be incorrect.">
            <a:extLst>
              <a:ext uri="{FF2B5EF4-FFF2-40B4-BE49-F238E27FC236}">
                <a16:creationId xmlns:a16="http://schemas.microsoft.com/office/drawing/2014/main" id="{DFD3586E-E66D-64B3-C89D-304FD9AC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4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5EB2B8-A50B-C09B-4A20-0506013DB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71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F07D2-CE71-EAA1-8774-A013C2968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38254CFB-82C2-007A-CD92-A9209B4FB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75F807A1-5707-43E3-59B5-46594C8B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4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78312-5F1D-432B-B6ED-BE3F98B3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4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8F73EBD-D8A6-58DC-F664-AE40C481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0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with a website on the screen&#10;&#10;AI-generated content may be incorrect.">
            <a:extLst>
              <a:ext uri="{FF2B5EF4-FFF2-40B4-BE49-F238E27FC236}">
                <a16:creationId xmlns:a16="http://schemas.microsoft.com/office/drawing/2014/main" id="{7920D71E-2DC0-1FF1-B9A8-1FAA5A676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5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overlay&#10;&#10;AI-generated content may be incorrect.">
            <a:extLst>
              <a:ext uri="{FF2B5EF4-FFF2-40B4-BE49-F238E27FC236}">
                <a16:creationId xmlns:a16="http://schemas.microsoft.com/office/drawing/2014/main" id="{47903BE3-D152-2CCC-831E-D621D5E2D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3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bove it&#10;&#10;AI-generated content may be incorrect.">
            <a:extLst>
              <a:ext uri="{FF2B5EF4-FFF2-40B4-BE49-F238E27FC236}">
                <a16:creationId xmlns:a16="http://schemas.microsoft.com/office/drawing/2014/main" id="{6EDF9D4E-3510-8300-E1EC-0D83C1B9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2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4E84-75D1-C1F8-14FA-81865D0E2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4E7B1A2F-F9E0-5D63-DD6F-C0395765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7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cell phones with a screen on them&#10;&#10;AI-generated content may be incorrect.">
            <a:extLst>
              <a:ext uri="{FF2B5EF4-FFF2-40B4-BE49-F238E27FC236}">
                <a16:creationId xmlns:a16="http://schemas.microsoft.com/office/drawing/2014/main" id="{2E804ED2-A547-F2D9-B2D0-21AF76C8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70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6B86854-8739-C38F-24FC-7CF1B9250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B2604C-E44D-F74C-8FFD-A1F378302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7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wo cell phones&#10;&#10;AI-generated content may be incorrect.">
            <a:extLst>
              <a:ext uri="{FF2B5EF4-FFF2-40B4-BE49-F238E27FC236}">
                <a16:creationId xmlns:a16="http://schemas.microsoft.com/office/drawing/2014/main" id="{A2A62E3B-4CC6-674B-75C6-7CED1525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86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BC56E92-4583-AC39-89C2-40C52059C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12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ablet and phone&#10;&#10;AI-generated content may be incorrect.">
            <a:extLst>
              <a:ext uri="{FF2B5EF4-FFF2-40B4-BE49-F238E27FC236}">
                <a16:creationId xmlns:a16="http://schemas.microsoft.com/office/drawing/2014/main" id="{A015EB3A-7BFC-7E2A-CBB5-92A5DFBA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9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C9C42CDC-174B-BBB1-5C9A-2BB2825A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69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ell phones with text&#10;&#10;AI-generated content may be incorrect.">
            <a:extLst>
              <a:ext uri="{FF2B5EF4-FFF2-40B4-BE49-F238E27FC236}">
                <a16:creationId xmlns:a16="http://schemas.microsoft.com/office/drawing/2014/main" id="{F6FD1F06-5873-6E03-3DE9-0CFC4109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31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8319A8D-E219-D754-DD98-ED20DD1A1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0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ablet&#10;&#10;AI-generated content may be incorrect.">
            <a:extLst>
              <a:ext uri="{FF2B5EF4-FFF2-40B4-BE49-F238E27FC236}">
                <a16:creationId xmlns:a16="http://schemas.microsoft.com/office/drawing/2014/main" id="{91EDE5AD-A1E9-0999-9119-4EAE5899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86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t with a screen on it&#10;&#10;AI-generated content may be incorrect.">
            <a:extLst>
              <a:ext uri="{FF2B5EF4-FFF2-40B4-BE49-F238E27FC236}">
                <a16:creationId xmlns:a16="http://schemas.microsoft.com/office/drawing/2014/main" id="{DD902180-2853-48B0-3A58-042CB3FF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78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t with x-rays on it&#10;&#10;AI-generated content may be incorrect.">
            <a:extLst>
              <a:ext uri="{FF2B5EF4-FFF2-40B4-BE49-F238E27FC236}">
                <a16:creationId xmlns:a16="http://schemas.microsoft.com/office/drawing/2014/main" id="{F0722E09-DCD3-3AF3-06FE-FEB61784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6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530E-E3A2-ADC9-A5E8-C42A437C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and a phone&#10;&#10;AI-generated content may be incorrect.">
            <a:extLst>
              <a:ext uri="{FF2B5EF4-FFF2-40B4-BE49-F238E27FC236}">
                <a16:creationId xmlns:a16="http://schemas.microsoft.com/office/drawing/2014/main" id="{81B6AB38-CB48-6B30-886C-3340B458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0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with their arms crossed&#10;&#10;AI-generated content may be incorrect.">
            <a:extLst>
              <a:ext uri="{FF2B5EF4-FFF2-40B4-BE49-F238E27FC236}">
                <a16:creationId xmlns:a16="http://schemas.microsoft.com/office/drawing/2014/main" id="{232A23FD-4D39-178F-E190-47D68C26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28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DC12E-EFF8-6B4C-1B7F-6AC7FDB6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with a keyboard and mouse&#10;&#10;AI-generated content may be incorrect.">
            <a:extLst>
              <a:ext uri="{FF2B5EF4-FFF2-40B4-BE49-F238E27FC236}">
                <a16:creationId xmlns:a16="http://schemas.microsoft.com/office/drawing/2014/main" id="{FACF73FC-1FCA-25B4-02DB-6CE59ADCE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5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6B0D8-B65E-5625-AFB2-86CD9612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0CA6A-35D6-772C-FB67-0955375E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9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with a screen on&#10;&#10;AI-generated content may be incorrect.">
            <a:extLst>
              <a:ext uri="{FF2B5EF4-FFF2-40B4-BE49-F238E27FC236}">
                <a16:creationId xmlns:a16="http://schemas.microsoft.com/office/drawing/2014/main" id="{7A3A5BDE-8A7E-D2B8-C0AD-21D980DA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3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with a screen on&#10;&#10;AI-generated content may be incorrect.">
            <a:extLst>
              <a:ext uri="{FF2B5EF4-FFF2-40B4-BE49-F238E27FC236}">
                <a16:creationId xmlns:a16="http://schemas.microsoft.com/office/drawing/2014/main" id="{240EB894-6BB6-51FF-B997-B9A41D03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192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bove it&#10;&#10;AI-generated content may be incorrect.">
            <a:extLst>
              <a:ext uri="{FF2B5EF4-FFF2-40B4-BE49-F238E27FC236}">
                <a16:creationId xmlns:a16="http://schemas.microsoft.com/office/drawing/2014/main" id="{D37F8B99-113D-64A6-33C8-DED4FFDE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49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bove it&#10;&#10;AI-generated content may be incorrect.">
            <a:extLst>
              <a:ext uri="{FF2B5EF4-FFF2-40B4-BE49-F238E27FC236}">
                <a16:creationId xmlns:a16="http://schemas.microsoft.com/office/drawing/2014/main" id="{D2C9DB11-BB46-9617-2BD0-1EB110D89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0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overlay&#10;&#10;AI-generated content may be incorrect.">
            <a:extLst>
              <a:ext uri="{FF2B5EF4-FFF2-40B4-BE49-F238E27FC236}">
                <a16:creationId xmlns:a16="http://schemas.microsoft.com/office/drawing/2014/main" id="{FF5D3874-4FD3-386D-F68D-3DC577D7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601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99539-8A0E-55A0-971E-13ABBE15F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3E04B5D2-5E56-4898-F2B0-30231AE7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12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with a screen on&#10;&#10;AI-generated content may be incorrect.">
            <a:extLst>
              <a:ext uri="{FF2B5EF4-FFF2-40B4-BE49-F238E27FC236}">
                <a16:creationId xmlns:a16="http://schemas.microsoft.com/office/drawing/2014/main" id="{AEE54452-C442-BCC1-A4FE-7ACBEE7E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53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phone and a tablet&#10;&#10;AI-generated content may be incorrect.">
            <a:extLst>
              <a:ext uri="{FF2B5EF4-FFF2-40B4-BE49-F238E27FC236}">
                <a16:creationId xmlns:a16="http://schemas.microsoft.com/office/drawing/2014/main" id="{A0216243-83B5-137B-0629-70DF15CC8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80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22529-23CF-83AB-0DE5-75AF482B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B80AB2FD-2DD2-25F1-930B-2B3D0FB9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04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76098-3432-486C-7856-C7434AD5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46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with text on it&#10;&#10;AI-generated content may be incorrect.">
            <a:extLst>
              <a:ext uri="{FF2B5EF4-FFF2-40B4-BE49-F238E27FC236}">
                <a16:creationId xmlns:a16="http://schemas.microsoft.com/office/drawing/2014/main" id="{E9983DE9-B922-1846-91AE-B84A26A6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0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52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white text&#10;&#10;AI-generated content may be incorrect.">
            <a:extLst>
              <a:ext uri="{FF2B5EF4-FFF2-40B4-BE49-F238E27FC236}">
                <a16:creationId xmlns:a16="http://schemas.microsoft.com/office/drawing/2014/main" id="{2F1B5BE0-A81A-B0B2-5836-A2436D3A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8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0</Words>
  <Application>Microsoft Office PowerPoint</Application>
  <PresentationFormat>Widescreen</PresentationFormat>
  <Paragraphs>0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Setiyo Pambudi</dc:creator>
  <cp:lastModifiedBy>Setiyo Pambudi</cp:lastModifiedBy>
  <cp:revision>282</cp:revision>
  <dcterms:created xsi:type="dcterms:W3CDTF">2022-08-01T08:32:30Z</dcterms:created>
  <dcterms:modified xsi:type="dcterms:W3CDTF">2025-10-22T08:34:30Z</dcterms:modified>
</cp:coreProperties>
</file>